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9"/>
  </p:notesMasterIdLst>
  <p:sldIdLst>
    <p:sldId id="265" r:id="rId2"/>
    <p:sldId id="275" r:id="rId3"/>
    <p:sldId id="276" r:id="rId4"/>
    <p:sldId id="277" r:id="rId5"/>
    <p:sldId id="288" r:id="rId6"/>
    <p:sldId id="290" r:id="rId7"/>
    <p:sldId id="292" r:id="rId8"/>
    <p:sldId id="294" r:id="rId9"/>
    <p:sldId id="296" r:id="rId10"/>
    <p:sldId id="298" r:id="rId11"/>
    <p:sldId id="285" r:id="rId12"/>
    <p:sldId id="286" r:id="rId13"/>
    <p:sldId id="260" r:id="rId14"/>
    <p:sldId id="266" r:id="rId15"/>
    <p:sldId id="263" r:id="rId16"/>
    <p:sldId id="264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C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3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DDB12-4B4E-46CA-9F38-371D44A383D0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4AF94-A00B-4312-BEE0-C240AFE40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b="1" u="sng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5400" b="1" u="sng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`‡</a:t>
            </a:r>
            <a:r>
              <a:rPr lang="en-US" sz="5400" b="1" u="sng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ji</a:t>
            </a:r>
            <a:r>
              <a:rPr lang="en-US" sz="5400" b="1" u="sng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u="sng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Kvh©ewj</a:t>
            </a:r>
            <a:endParaRPr lang="en-US" b="1" u="sng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miKv‡i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wefv‡Mi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mvab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HK¨‡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m„wó</a:t>
            </a:r>
            <a:endParaRPr lang="en-US" sz="40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mgvRZš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¿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cÖwZôv</a:t>
            </a:r>
            <a:endParaRPr lang="en-US" sz="4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v‡_©I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GKÎxKiY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s-image-1st\Sheikh-Muji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3810000" cy="3429000"/>
          </a:xfrm>
          <a:prstGeom prst="rect">
            <a:avLst/>
          </a:prstGeom>
          <a:noFill/>
        </p:spPr>
      </p:pic>
      <p:pic>
        <p:nvPicPr>
          <p:cNvPr id="1027" name="Picture 3" descr="D:\as-image-1st\gand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"/>
            <a:ext cx="3352800" cy="3505201"/>
          </a:xfrm>
          <a:prstGeom prst="rect">
            <a:avLst/>
          </a:prstGeom>
          <a:noFill/>
        </p:spPr>
      </p:pic>
      <p:pic>
        <p:nvPicPr>
          <p:cNvPr id="1028" name="Picture 4" descr="D:\as-image-1st\mande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733800"/>
            <a:ext cx="3886200" cy="2971800"/>
          </a:xfrm>
          <a:prstGeom prst="rect">
            <a:avLst/>
          </a:prstGeom>
          <a:noFill/>
        </p:spPr>
      </p:pic>
      <p:pic>
        <p:nvPicPr>
          <p:cNvPr id="1029" name="Picture 5" descr="D:\as-image-1st\sher-e-bangla-a.k.-fazlul-hu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733800"/>
            <a:ext cx="3352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s-image-1st\BhasaniMaulanaAbdulHamidKh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3124200" cy="3352800"/>
          </a:xfrm>
          <a:prstGeom prst="rect">
            <a:avLst/>
          </a:prstGeom>
          <a:noFill/>
        </p:spPr>
      </p:pic>
      <p:pic>
        <p:nvPicPr>
          <p:cNvPr id="1027" name="Picture 3" descr="D:\as-image-1st\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4650" y="0"/>
            <a:ext cx="4273550" cy="3505200"/>
          </a:xfrm>
          <a:prstGeom prst="rect">
            <a:avLst/>
          </a:prstGeom>
          <a:noFill/>
        </p:spPr>
      </p:pic>
      <p:pic>
        <p:nvPicPr>
          <p:cNvPr id="1028" name="Picture 4" descr="D:\as-image-1st\huseyn shaheed suhrawardy-7541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657600"/>
            <a:ext cx="3200400" cy="2946400"/>
          </a:xfrm>
          <a:prstGeom prst="rect">
            <a:avLst/>
          </a:prstGeom>
          <a:noFill/>
        </p:spPr>
      </p:pic>
      <p:pic>
        <p:nvPicPr>
          <p:cNvPr id="1029" name="Picture 5" descr="D:\as-image-1st\chitta ranj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581400"/>
            <a:ext cx="4267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bZ</a:t>
            </a:r>
            <a:r>
              <a:rPr lang="en-US" sz="5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…‡</a:t>
            </a:r>
            <a:r>
              <a:rPr lang="en-US" sz="5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Z¡i</a:t>
            </a:r>
            <a:r>
              <a:rPr lang="en-US" sz="5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Avek¨Kxq</a:t>
            </a:r>
            <a:r>
              <a:rPr lang="en-US" sz="5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5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bvejx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e¨w³Z¡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eyw×gËv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wkÿv</a:t>
            </a:r>
            <a:endParaRPr lang="en-US" sz="40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PvwiwÎK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K‡VviZv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KvgjZv</a:t>
            </a:r>
            <a:endParaRPr lang="en-US" sz="4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wbi‡cÿZv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ewM¥KZv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DËg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kÖvZv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gvbwmK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kvixwiK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my¯’Zv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wgj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AwfÁZv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`~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i`„wó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D`viZv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AvZ¥mshg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b¨vqbxwZcivqY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bZ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…‡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Z¡i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Avek¨Kxq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bvejx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8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Any Query</a:t>
            </a:r>
          </a:p>
          <a:p>
            <a:pPr algn="ctr">
              <a:buNone/>
            </a:pP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6000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000" b="1" u="sng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3820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bZ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…‡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Z¡i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bZ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…‡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Z¡i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Avek¨Kxq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bvejx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2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as.image-2nd\PICT0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6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8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8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6868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3078" name="Picture 6" descr="20150209_0928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81000" y="228600"/>
            <a:ext cx="7315200" cy="64611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K¨v›Ub‡g›U cvewjK ¯‹zj I K‡jR,‡gv‡gbkvnx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30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2362200"/>
          </a:xfrm>
        </p:spPr>
        <p:txBody>
          <a:bodyPr>
            <a:normAutofit/>
          </a:bodyPr>
          <a:lstStyle/>
          <a:p>
            <a:pPr marL="54864" algn="ctr">
              <a:defRPr/>
            </a:pP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cŠibxwZ</a:t>
            </a: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1g </a:t>
            </a:r>
            <a:r>
              <a:rPr lang="en-US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6ô</a:t>
            </a: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j,‡bZ</a:t>
            </a:r>
            <a:r>
              <a:rPr lang="en-US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…Z¡ I </a:t>
            </a:r>
            <a:r>
              <a:rPr lang="en-US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j,‡bZ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…‡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Z¡i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Avek¨Kxq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bvejx</a:t>
            </a:r>
            <a:endParaRPr lang="en-US" sz="36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3963988"/>
            <a:ext cx="8686800" cy="1981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Dc¯’vcbvq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:-‡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gv:Avey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mvC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cÖfvlK</a:t>
            </a:r>
            <a:endParaRPr lang="en-US" sz="3200" b="1" dirty="0" smtClean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ivóªweÁvb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wefvM</a:t>
            </a:r>
            <a:endParaRPr lang="en-US" sz="3200" b="1" dirty="0" smtClean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K‡jR,‡gv‡gbkvnx</a:t>
            </a:r>
            <a:endParaRPr lang="en-US" sz="3200" b="1" dirty="0" smtClean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4580" name="Picture 4" descr="D:\as.image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810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b="1" u="sng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5400" b="1" u="sng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`‡</a:t>
            </a:r>
            <a:r>
              <a:rPr lang="en-US" sz="5400" b="1" u="sng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ji</a:t>
            </a:r>
            <a:r>
              <a:rPr lang="en-US" sz="5400" b="1" u="sng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u="sng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5400" b="1" u="sng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ewkó¨mg~n</a:t>
            </a:r>
            <a:endParaRPr lang="en-US" b="1" u="sng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msMVb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mg-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Av`‡k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wek¦vmx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wbqgZvwš¿K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Dcv‡q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ÿgZvq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Av‡ivnY</a:t>
            </a:r>
            <a:endParaRPr lang="en-US" sz="40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Rbg‡Zi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cÖ`vb</a:t>
            </a:r>
            <a:endParaRPr lang="en-US" sz="4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jxq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¯^v_©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msiÿY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¯^v_©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msiÿY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b="1" u="sng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5400" b="1" u="sng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`‡</a:t>
            </a:r>
            <a:r>
              <a:rPr lang="en-US" sz="5400" b="1" u="sng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ji</a:t>
            </a:r>
            <a:r>
              <a:rPr lang="en-US" sz="5400" b="1" u="sng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u="sng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f‚wgKv</a:t>
            </a:r>
            <a:r>
              <a:rPr lang="en-US" sz="5400" b="1" u="sng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¸</a:t>
            </a:r>
            <a:r>
              <a:rPr lang="en-US" sz="5400" b="1" u="sng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5400" b="1" u="sng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¡</a:t>
            </a:r>
            <a:endParaRPr lang="en-US" b="1" u="sng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RbgZ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MVb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MVb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wewfbœgyLx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gZvgZ‡K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GKÎxKiY</a:t>
            </a:r>
            <a:endParaRPr lang="en-US" sz="40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RbMb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mZzeÜb</a:t>
            </a:r>
            <a:endParaRPr lang="en-US" sz="4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we‡ivax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weKí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cÿ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m‡PZbZv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×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b="1" u="sng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5400" b="1" u="sng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`‡</a:t>
            </a:r>
            <a:r>
              <a:rPr lang="en-US" sz="5400" b="1" u="sng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ji</a:t>
            </a:r>
            <a:r>
              <a:rPr lang="en-US" sz="5400" b="1" u="sng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u="sng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f‚wgKv</a:t>
            </a:r>
            <a:r>
              <a:rPr lang="en-US" sz="5400" b="1" u="sng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¸</a:t>
            </a:r>
            <a:r>
              <a:rPr lang="en-US" sz="5400" b="1" u="sng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5400" b="1" u="sng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¡</a:t>
            </a:r>
            <a:endParaRPr lang="en-US" b="1" u="sng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kvwšÍc~Y©fv‡e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cwieZ©b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msm`xq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Dc‡hvMx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v‡_©i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MÖwš’KiY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b="1" u="sng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5400" b="1" u="sng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`‡</a:t>
            </a:r>
            <a:r>
              <a:rPr lang="en-US" sz="5400" b="1" u="sng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ji</a:t>
            </a:r>
            <a:r>
              <a:rPr lang="en-US" sz="5400" b="1" u="sng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u="sng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Kvh©ewj</a:t>
            </a:r>
            <a:endParaRPr lang="en-US" b="1" u="sng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ivóªxq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wba©viY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bxwZ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Kg©m~P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x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cÖYqb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RbgZ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MVb</a:t>
            </a:r>
            <a:endParaRPr lang="en-US" sz="40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cÖv_©x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g‡bvbqb</a:t>
            </a:r>
            <a:endParaRPr lang="en-US" sz="4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cÖPviYv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fvUvi‡`i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¯^v_©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msiÿY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b="1" u="sng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5400" b="1" u="sng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`‡</a:t>
            </a:r>
            <a:r>
              <a:rPr lang="en-US" sz="5400" b="1" u="sng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ji</a:t>
            </a:r>
            <a:r>
              <a:rPr lang="en-US" sz="5400" b="1" u="sng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u="sng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Kvh©ewj</a:t>
            </a:r>
            <a:endParaRPr lang="en-US" b="1" u="sng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MVb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we‡ivax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f‚wgKv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cvjb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PZbv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cÖmvi</a:t>
            </a:r>
            <a:endParaRPr lang="en-US" sz="40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†¯^”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QvPvicÖwZ‡iva</a:t>
            </a:r>
            <a:endParaRPr lang="en-US" sz="4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mvgvwRKxKiY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kvwšÍc~Y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Dcv‡q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ÿgZv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cwieZ©b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309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Slide 2</vt:lpstr>
      <vt:lpstr>Slide 3</vt:lpstr>
      <vt:lpstr>‡cŠibxwZ I mykvmb 1g cÎ 6ô Aa¨vq: ivR‰bwZK `j,‡bZ…Z¡ I mykvmb AvR‡Ki welq: ivR‰bwZK `j,‡bZ…‡Z¡i Avek¨Kxq ¸bvejx</vt:lpstr>
      <vt:lpstr>ivR‰bwZK `‡ji ˆewkó¨mg~n</vt:lpstr>
      <vt:lpstr>ivR‰bwZK `‡ji f‚wgKv I ¸iæZ¡</vt:lpstr>
      <vt:lpstr>ivR‰bwZK `‡ji f‚wgKv I ¸iæZ¡</vt:lpstr>
      <vt:lpstr>ivR‰bwZK `‡ji Kvh©ewj</vt:lpstr>
      <vt:lpstr>ivR‰bwZK `‡ji Kvh©ewj</vt:lpstr>
      <vt:lpstr>ivR‰bwZK `‡ji Kvh©ewj</vt:lpstr>
      <vt:lpstr>Slide 11</vt:lpstr>
      <vt:lpstr>Slide 12</vt:lpstr>
      <vt:lpstr>‡bZ…‡Z¡i Avek¨Kxq ¸bvejx</vt:lpstr>
      <vt:lpstr>‡bZ…‡Z¡i Avek¨Kxq ¸bvejx</vt:lpstr>
      <vt:lpstr>Slide 15</vt:lpstr>
      <vt:lpstr>evoxi KvR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wemwgjøvn wni ivngvwbi ivwng</dc:title>
  <dc:creator>Lotus CVomputer</dc:creator>
  <cp:lastModifiedBy>Lotus CVomputer</cp:lastModifiedBy>
  <cp:revision>302</cp:revision>
  <dcterms:created xsi:type="dcterms:W3CDTF">2015-04-23T06:02:59Z</dcterms:created>
  <dcterms:modified xsi:type="dcterms:W3CDTF">2016-08-22T10:15:36Z</dcterms:modified>
</cp:coreProperties>
</file>